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27.10.2013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напис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27.10.2013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напис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27.10.2013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27.10.2013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27.10.2013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27.10.2013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27.10.2013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27.10.2013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27.10.2013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27.10.2013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рисунк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27.10.2013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959E6-847B-4937-8C3D-49CDB5BA4EF3}" type="datetimeFigureOut">
              <a:rPr lang="uk-UA" smtClean="0"/>
              <a:pPr/>
              <a:t>27.10.2013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Фотон. Тиск світла. </a:t>
            </a:r>
            <a:br>
              <a:rPr lang="uk-UA" dirty="0" smtClean="0"/>
            </a:br>
            <a:r>
              <a:rPr lang="uk-UA" dirty="0" smtClean="0"/>
              <a:t>Корпускулярно-хвильовий дуалізм</a:t>
            </a:r>
            <a:endParaRPr lang="ru-RU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Фотон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4186238" cy="4525963"/>
          </a:xfrm>
        </p:spPr>
        <p:txBody>
          <a:bodyPr>
            <a:normAutofit lnSpcReduction="10000"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Квант світла </a:t>
            </a:r>
            <a:r>
              <a:rPr lang="uk-UA" dirty="0" smtClean="0"/>
              <a:t>– порція світлового випромінювання.</a:t>
            </a:r>
          </a:p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Фотон</a:t>
            </a:r>
            <a:r>
              <a:rPr lang="uk-UA" dirty="0" smtClean="0"/>
              <a:t> – елементарна частинка, яка володіє корпускулярними властивостями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1785926"/>
            <a:ext cx="4550846" cy="3071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Енергія фотона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3186106" cy="4525963"/>
          </a:xfrm>
        </p:spPr>
        <p:txBody>
          <a:bodyPr/>
          <a:lstStyle/>
          <a:p>
            <a:r>
              <a:rPr lang="uk-UA" dirty="0" smtClean="0"/>
              <a:t>Маса спокою фотона = 0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2357430"/>
            <a:ext cx="4251179" cy="3048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3714752"/>
            <a:ext cx="2113548" cy="92075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Імпульс фотона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4186238" cy="4525963"/>
          </a:xfrm>
        </p:spPr>
        <p:txBody>
          <a:bodyPr/>
          <a:lstStyle/>
          <a:p>
            <a:r>
              <a:rPr lang="uk-UA" dirty="0" smtClean="0"/>
              <a:t>Як наслідок наявності імпульсу в фотонів – тиск світла 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3929066"/>
            <a:ext cx="642942" cy="861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3857628"/>
            <a:ext cx="433390" cy="91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1571612"/>
            <a:ext cx="3905269" cy="3905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Фотоелементи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uk-UA" dirty="0" smtClean="0"/>
              <a:t>Працюють на основі зовнішнього чи внутрішнього фотоефекту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522426"/>
            <a:ext cx="2643206" cy="3335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3214686"/>
            <a:ext cx="5874774" cy="3073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Фотоелементи (сонячні батареї)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uk-UA" dirty="0" smtClean="0"/>
              <a:t>Фотоелементи з запірним шаром (вентильні фотоелементи)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3643314"/>
            <a:ext cx="5661731" cy="2711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Тиск світла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uk-UA" dirty="0" smtClean="0"/>
              <a:t>Тиск світла – тиск, який чинять світлові хвилі на поверхню на яку вони потрапляють.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3143248"/>
            <a:ext cx="4610705" cy="3519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Тиск світла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4043362" cy="4525963"/>
          </a:xfrm>
        </p:spPr>
        <p:txBody>
          <a:bodyPr/>
          <a:lstStyle/>
          <a:p>
            <a:r>
              <a:rPr lang="uk-UA" dirty="0" smtClean="0"/>
              <a:t>Чорна поверхня – поглинання</a:t>
            </a:r>
          </a:p>
          <a:p>
            <a:endParaRPr lang="uk-UA" dirty="0" smtClean="0"/>
          </a:p>
          <a:p>
            <a:r>
              <a:rPr lang="uk-UA" dirty="0" smtClean="0"/>
              <a:t>Дзеркальна поверхня відбивання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071546"/>
            <a:ext cx="3571900" cy="262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3071810"/>
            <a:ext cx="2798287" cy="364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88</Words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Фотон. Тиск світла.  Корпускулярно-хвильовий дуалізм</vt:lpstr>
      <vt:lpstr>Фотон</vt:lpstr>
      <vt:lpstr>Енергія фотона</vt:lpstr>
      <vt:lpstr>Імпульс фотона</vt:lpstr>
      <vt:lpstr>Фотоелементи</vt:lpstr>
      <vt:lpstr>Фотоелементи (сонячні батареї)</vt:lpstr>
      <vt:lpstr>Тиск світла</vt:lpstr>
      <vt:lpstr>Тиск світла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Фотон. Тиск світла.  Корпускулярно-хвильовий дуалізм</dc:title>
  <cp:lastModifiedBy>user</cp:lastModifiedBy>
  <cp:revision>56</cp:revision>
  <dcterms:modified xsi:type="dcterms:W3CDTF">2013-10-27T15:39:15Z</dcterms:modified>
</cp:coreProperties>
</file>